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097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BAC8C-274C-4478-BFC8-DD17EE08E34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1C29-BDE5-40F5-B255-BEDA8C770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Бондаренко Константин Васильевич –фрезеровщик , водитель.</a:t>
            </a:r>
          </a:p>
          <a:p>
            <a:r>
              <a:rPr lang="ru-RU" dirty="0" smtClean="0"/>
              <a:t>Бондаренко Елена Максимовна –учитель начальных классов.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21C29-BDE5-40F5-B255-BEDA8C770A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21C29-BDE5-40F5-B255-BEDA8C770A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0126C2-7DFC-4292-91A9-9F5A66898DE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6C79C2D-0953-4512-BFC5-7ADA270B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Downloads\1579259554_20-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6285" y="1524000"/>
            <a:ext cx="653142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Бондаренко Арина 1 «А» класс .Хочу стать стомотологом.</a:t>
            </a:r>
            <a:endParaRPr lang="ru-RU" dirty="0"/>
          </a:p>
        </p:txBody>
      </p:sp>
      <p:pic>
        <p:nvPicPr>
          <p:cNvPr id="2050" name="Picture 2" descr="C:\Users\Елена\Desktop\Downloads\стих стомотол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071966" cy="5286388"/>
          </a:xfrm>
          <a:prstGeom prst="rect">
            <a:avLst/>
          </a:prstGeom>
          <a:noFill/>
        </p:spPr>
      </p:pic>
      <p:pic>
        <p:nvPicPr>
          <p:cNvPr id="1027" name="Picture 3" descr="C:\Users\Елена\Desktop\Downloads\IMG-20200815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457203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Downloads\стих хирур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428736"/>
            <a:ext cx="4381488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Это мой брат Бондаренко Данил Сергеевич –ученик 11 класса(хочет быть хирургом)</a:t>
            </a:r>
            <a:endParaRPr lang="ru-RU" sz="3200" dirty="0"/>
          </a:p>
        </p:txBody>
      </p:sp>
      <p:pic>
        <p:nvPicPr>
          <p:cNvPr id="3075" name="Picture 3" descr="C:\Users\Елена\Desktop\Downloads\Данюся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3929090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1285852" y="4214818"/>
            <a:ext cx="3216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Древо профессий моей семьи.</a:t>
            </a:r>
            <a:endParaRPr lang="ru-RU" dirty="0"/>
          </a:p>
        </p:txBody>
      </p:sp>
      <p:sp>
        <p:nvSpPr>
          <p:cNvPr id="5122" name="AutoShape 2" descr="https://mail.yandex.ru/message_part/IMG-20200901-WA0058.jpg?_uid=1061505448&amp;name=IMG-20200901-WA0058.jpg&amp;hid=1.2&amp;ids=17423301058389616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mail.yandex.ru/message_part/IMG-20200901-WA0058.jpg?_uid=1061505448&amp;name=IMG-20200901-WA0058.jpg&amp;hid=1.2&amp;ids=17423301058389616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C:\Users\Елена\Desktop\Downloads\фото мы сдед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857364"/>
            <a:ext cx="4286250" cy="4600588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786314" y="1857364"/>
            <a:ext cx="3979734" cy="4572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Бондаренко Константин Васильевич</a:t>
            </a:r>
          </a:p>
          <a:p>
            <a:r>
              <a:rPr lang="ru-RU" sz="2400" dirty="0" smtClean="0"/>
              <a:t>Механик , водитель.</a:t>
            </a:r>
          </a:p>
          <a:p>
            <a:r>
              <a:rPr lang="ru-RU" sz="2400" dirty="0" smtClean="0"/>
              <a:t>Бондаренко Елена Максимовна</a:t>
            </a:r>
          </a:p>
          <a:p>
            <a:r>
              <a:rPr lang="ru-RU" sz="2400" dirty="0" smtClean="0"/>
              <a:t>МОУ СОШ №77 учитель начальных классов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457200"/>
            <a:ext cx="8477280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Бабушка и дедушка ( со стороны мамы).</a:t>
            </a:r>
            <a:endParaRPr lang="ru-RU" sz="3600" dirty="0"/>
          </a:p>
        </p:txBody>
      </p:sp>
      <p:pic>
        <p:nvPicPr>
          <p:cNvPr id="3074" name="Picture 2" descr="C:\Users\Елена\Desktop\Downloads\водитель ка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643702" y="6762750"/>
            <a:ext cx="2690798" cy="9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Работает на ЯРВРЗ</a:t>
            </a:r>
          </a:p>
          <a:p>
            <a:r>
              <a:rPr lang="ru-RU" dirty="0" smtClean="0"/>
              <a:t>В конструкторском бюро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Папа Курочкин Александр Александрович :Инженер -технолог</a:t>
            </a:r>
            <a:endParaRPr lang="ru-RU" dirty="0"/>
          </a:p>
        </p:txBody>
      </p:sp>
      <p:pic>
        <p:nvPicPr>
          <p:cNvPr id="18434" name="Picture 2" descr="C:\Users\Елена\Desktop\Downloads\IMG-20201104-WA002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4950"/>
            <a:ext cx="3643338" cy="463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лена\Desktop\Downloads\Карина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1500174"/>
            <a:ext cx="4286250" cy="492918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57818" y="1600200"/>
            <a:ext cx="3408230" cy="45434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Работает  ГБУЗ МО «Московский областной центр охраны материнства и детства»</a:t>
            </a:r>
          </a:p>
          <a:p>
            <a:r>
              <a:rPr lang="ru-RU" sz="2400" dirty="0" smtClean="0"/>
              <a:t> Заведующая детской поликлиникой №1.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0715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Мама Бондаренко </a:t>
            </a:r>
            <a:r>
              <a:rPr lang="ru-RU" sz="3600" dirty="0" err="1" smtClean="0"/>
              <a:t>Карина</a:t>
            </a:r>
            <a:r>
              <a:rPr lang="ru-RU" sz="3600" dirty="0" smtClean="0"/>
              <a:t> Константиновна (врач педиатр).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Бабушка и дедушка (со стороны папы)  </a:t>
            </a:r>
            <a:endParaRPr lang="ru-RU" dirty="0"/>
          </a:p>
        </p:txBody>
      </p:sp>
      <p:pic>
        <p:nvPicPr>
          <p:cNvPr id="2050" name="Picture 2" descr="C:\Users\Елена\Desktop\Downloads\водитель ка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4857760"/>
            <a:ext cx="2428892" cy="164307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3707508" cy="45243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Дедушка : Курочкин Александр Александрович </a:t>
            </a:r>
          </a:p>
          <a:p>
            <a:r>
              <a:rPr lang="ru-RU" dirty="0" smtClean="0"/>
              <a:t>Работает ЯРВРЗ –водитель кары.</a:t>
            </a:r>
          </a:p>
          <a:p>
            <a:r>
              <a:rPr lang="ru-RU" dirty="0" smtClean="0"/>
              <a:t>Бабушка: Курочкина Татьяна Валентиновна</a:t>
            </a:r>
          </a:p>
          <a:p>
            <a:r>
              <a:rPr lang="ru-RU" dirty="0" smtClean="0"/>
              <a:t>Работает ГБЗУ «КБ №3» , медсестра ОФД</a:t>
            </a:r>
          </a:p>
          <a:p>
            <a:pPr algn="r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09" y="1571612"/>
            <a:ext cx="4286281" cy="4786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Елена\Desktop\Downloads\Сашины роди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714908" cy="3357586"/>
          </a:xfrm>
          <a:prstGeom prst="rect">
            <a:avLst/>
          </a:prstGeom>
          <a:noFill/>
        </p:spPr>
      </p:pic>
      <p:pic>
        <p:nvPicPr>
          <p:cNvPr id="2052" name="Picture 4" descr="C:\Users\Елена\Desktop\Downloads\2медсест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929198"/>
            <a:ext cx="228601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371</TotalTime>
  <Words>150</Words>
  <Application>Microsoft Office PowerPoint</Application>
  <PresentationFormat>Экран (4:3)</PresentationFormat>
  <Paragraphs>25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Бондаренко Арина 1 «А» класс .Хочу стать стомотологом.</vt:lpstr>
      <vt:lpstr>Это мой брат Бондаренко Данил Сергеевич –ученик 11 класса(хочет быть хирургом)</vt:lpstr>
      <vt:lpstr>Древо профессий моей семьи.</vt:lpstr>
      <vt:lpstr>Бабушка и дедушка ( со стороны мамы).</vt:lpstr>
      <vt:lpstr>Папа Курочкин Александр Александрович :Инженер -технолог</vt:lpstr>
      <vt:lpstr>Мама Бондаренко Карина Константиновна (врач педиатр).</vt:lpstr>
      <vt:lpstr>Бабушка и дедушка (со стороны папы)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Древо профессий моей семьи Бондаренко Арины</dc:title>
  <dc:creator>Елена</dc:creator>
  <cp:lastModifiedBy>Елена</cp:lastModifiedBy>
  <cp:revision>33</cp:revision>
  <dcterms:created xsi:type="dcterms:W3CDTF">2020-11-03T17:50:23Z</dcterms:created>
  <dcterms:modified xsi:type="dcterms:W3CDTF">2020-11-09T16:28:43Z</dcterms:modified>
</cp:coreProperties>
</file>