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28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Я родилась в городе Кемерово. После года моей жизни мы с семьёй переехали жить в Междуреченск, к моей бабушке. Там мы прожили не долга из-за того, что маме не нравился город, хоть она там и выросла. Как итог, мы переехали обратно в Кемерово. Когда мне было 3 года, мама ели как смогла пристроить меня в детский сад. Так сложилось из-за того, что мест нигде не было. Мама устроилась работать в другой детский сад, поэтому решила забрать и меня туда же, тем более он был ближе к дому. Родителей часто не было дома, папа брал объекты и уходил заниматься ремонтом, а мама много работала, поэтому за мной ухаживала моя бабушка. Когда мне было лет, я пошла на гимнастику в СШОР №1. Там мне было очень интересно, у меня много чего получалось, но отношение тренеров было некорректное. Они могли отшвырнуть за волосы от снаряда, толкнуть с бревна, и всё это всего-то из-за неправильно выполненных элементов. Недолго думая, я начала придумывать всяческие </a:t>
            </a:r>
            <a:r>
              <a:rPr lang="ru-RU" dirty="0" err="1" smtClean="0"/>
              <a:t>отмазки</a:t>
            </a:r>
            <a:r>
              <a:rPr lang="ru-RU" dirty="0" smtClean="0"/>
              <a:t>, чтобы не ходить туда. Родители поняли, что это всё непросто и на этом прекратились мои занятия. Училась я в школе №77, совместно с учёбой занималась спортивными танцами на протяжении 8, но мне пришлось их бросить из-за появившихся проблем с сердцем. Уход из спорта дался мне очень тяжело, я хорошо танцевала, и меня всегда выставлял в пример тренер. Мы с моей командой ездили в такие города, как: Новосибирск, Белово, Барнаул и многие другие. В основном я всегда занимала первые места. Быть капитаном команды, весть всех вперёд, подбадривать команду, а потом резко бросить из-за здоровья – это слишком тяжело. Я окончила 9 классов и поступила в педагогический колледж на воспитателя. Сейчас я учусь и </a:t>
            </a:r>
            <a:r>
              <a:rPr lang="ru-RU" dirty="0" err="1" smtClean="0"/>
              <a:t>саморазвиваюсь</a:t>
            </a:r>
            <a:r>
              <a:rPr lang="ru-RU" dirty="0" smtClean="0"/>
              <a:t>. В будущем я хочу получить ещё одно образование в Санкт-Петербургском государственном институте психологи и социальной работы.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Арина</dc:creator>
  <cp:lastModifiedBy>Арина</cp:lastModifiedBy>
  <cp:revision>1</cp:revision>
  <dcterms:created xsi:type="dcterms:W3CDTF">2024-05-25T16:30:33Z</dcterms:created>
  <dcterms:modified xsi:type="dcterms:W3CDTF">2024-05-25T16:32:13Z</dcterms:modified>
</cp:coreProperties>
</file>