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F9F0FF-8E8D-FA59-4556-0ED26690A5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1D4EAE6-8DE3-50E2-FA97-64A900A0F9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ED115F-761F-5126-67A8-2FE496BBE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6088-8CC5-42B8-B0B3-D1DCFB93CD65}" type="datetimeFigureOut">
              <a:rPr lang="ru-RU" smtClean="0"/>
              <a:t>04.05.2024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00D56C-7A90-DCC3-73CD-05FCA7AFE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CC4D856-A108-1329-55D3-1EFDBD1F1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1614D-85B9-403A-A80A-AB29165B9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042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6DC27C-924F-7A44-2525-D29F26298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B49B8CF-E14C-5D5F-A3CF-82ACE9088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2B7AF0-EE6F-7919-C8E2-889273728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6088-8CC5-42B8-B0B3-D1DCFB93CD65}" type="datetimeFigureOut">
              <a:rPr lang="ru-RU" smtClean="0"/>
              <a:t>04.05.2024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42F9A2D-2B4F-359F-23C3-A119E7A70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D85922B-A95E-DB6E-52DF-4E224053C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1614D-85B9-403A-A80A-AB29165B9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040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23CA64B-279A-1A53-144E-CA462C0543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609B77A-A74D-ACC0-C733-2132AEDAA4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6C697E4-B29F-D679-9AC0-F254926E6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6088-8CC5-42B8-B0B3-D1DCFB93CD65}" type="datetimeFigureOut">
              <a:rPr lang="ru-RU" smtClean="0"/>
              <a:t>04.05.2024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09F684-F88F-1471-C235-BDB2A7502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130BD9A-15B1-F192-6A5D-25169F8A2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1614D-85B9-403A-A80A-AB29165B9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421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75649-02E2-4311-1B20-817061FA2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3FF432-C083-45DE-87E8-72686905C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81E1A17-EBFB-0B83-5568-AFB6D93BA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6088-8CC5-42B8-B0B3-D1DCFB93CD65}" type="datetimeFigureOut">
              <a:rPr lang="ru-RU" smtClean="0"/>
              <a:t>04.05.2024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B3E3E1A-B129-290E-130E-B9DC43FE1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F14D97A-90FC-4980-F765-0299B2D49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1614D-85B9-403A-A80A-AB29165B9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733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FA88A6-F2F3-9198-4BE9-A8F1715D9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021C501-0F98-C3E6-7473-49995EB525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D922C1-8C51-C270-71D8-6B638396F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6088-8CC5-42B8-B0B3-D1DCFB93CD65}" type="datetimeFigureOut">
              <a:rPr lang="ru-RU" smtClean="0"/>
              <a:t>04.05.2024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BA0DC0-4464-51C6-CDD0-DB31A35A1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4D955B-1B80-A8C6-AF14-70376A267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1614D-85B9-403A-A80A-AB29165B9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4154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3763C9-134A-FA33-FD91-F1BB4289A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C300ED-E5CC-382E-E835-6338601A8C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C9FDFFD-68B4-2728-7F22-E43B09BC1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BDE5EE3-677E-5C6F-99DC-911C93A59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6088-8CC5-42B8-B0B3-D1DCFB93CD65}" type="datetimeFigureOut">
              <a:rPr lang="ru-RU" smtClean="0"/>
              <a:t>04.05.2024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1EB84E4-454D-CFDB-7068-D3A27134B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C1B96D6-48C4-7385-ECBD-A6790A640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1614D-85B9-403A-A80A-AB29165B9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11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C8EBD3-9E15-EB0E-3373-D269EB3A9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5681F86-7A07-C094-5071-41724E50FC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3B93B15-847C-448B-0E1D-CA5B1C79ED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77E59F0-316C-44B0-273A-81C07712CD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53A3D80-2901-7EBA-7EF8-71C369CA3C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358951A-CE5B-6AE9-7985-3B00729E7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6088-8CC5-42B8-B0B3-D1DCFB93CD65}" type="datetimeFigureOut">
              <a:rPr lang="ru-RU" smtClean="0"/>
              <a:t>04.05.2024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BE1939B-D9EE-5978-7DE7-5EF68E219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25127D4-929D-74C7-A61C-1E8B3C48D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1614D-85B9-403A-A80A-AB29165B9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387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5CEC8F-FB97-FF3F-D0F5-3565302A9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BECB5AE-3320-AF11-0369-8968C0AF6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6088-8CC5-42B8-B0B3-D1DCFB93CD65}" type="datetimeFigureOut">
              <a:rPr lang="ru-RU" smtClean="0"/>
              <a:t>04.05.2024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EEB0E1E-03A7-1E89-B2CE-32CBB965E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3E6378A-F310-65FC-C19D-2E444C860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1614D-85B9-403A-A80A-AB29165B9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9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34746C0-00DA-9A98-8045-10F85F0DB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6088-8CC5-42B8-B0B3-D1DCFB93CD65}" type="datetimeFigureOut">
              <a:rPr lang="ru-RU" smtClean="0"/>
              <a:t>04.05.2024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2FDD88B-B145-1724-490E-B5901ECD9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5F23A9F-00C3-A450-03BA-B768CEBD0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1614D-85B9-403A-A80A-AB29165B9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312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8FBE7A-0FE0-E894-A175-0CA27D1B4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8B5B92-0892-EB40-9E70-F289089FE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9CB67FA-02FE-032F-0CB4-352806D161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E96B3B2-6EED-547C-491D-D3A435DB7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6088-8CC5-42B8-B0B3-D1DCFB93CD65}" type="datetimeFigureOut">
              <a:rPr lang="ru-RU" smtClean="0"/>
              <a:t>04.05.2024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F8AF688-82E3-8A8A-17E0-CFCAF699F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5CBA21-BF9D-844E-F791-F14E5657C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1614D-85B9-403A-A80A-AB29165B9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242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CD4354-B067-224F-511D-B9673A8A4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6E69CFF-EF0C-4550-9F76-6518514DF5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C0720E-D144-BBD9-96A3-4456CFD465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4FB88CF-AF7E-3503-6116-B8FFB1DF2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6088-8CC5-42B8-B0B3-D1DCFB93CD65}" type="datetimeFigureOut">
              <a:rPr lang="ru-RU" smtClean="0"/>
              <a:t>04.05.2024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67D5390-D5D4-36C4-5BC8-73C30A5B5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BBCA072-E9CD-9B6B-DD64-4F6B421C4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1614D-85B9-403A-A80A-AB29165B9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3341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E8D1BB-7214-5A4A-BC36-C8A046DB4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93515EE-DC69-479D-32CE-66F4E88989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FC05F5-02A7-EAB0-5503-9163AB6FBA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D6088-8CC5-42B8-B0B3-D1DCFB93CD65}" type="datetimeFigureOut">
              <a:rPr lang="ru-RU" smtClean="0"/>
              <a:t>04.05.2024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A885A3-0E2A-7F65-9A70-2FC1673062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1955F94-FADF-3E86-F6D2-BB04AAF953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1614D-85B9-403A-A80A-AB29165B9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912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CB761B7-279B-9054-0A46-6B113E038F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911" y="0"/>
            <a:ext cx="116773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3622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</cp:revision>
  <dcterms:created xsi:type="dcterms:W3CDTF">2024-05-04T17:02:37Z</dcterms:created>
  <dcterms:modified xsi:type="dcterms:W3CDTF">2024-05-04T17:03:34Z</dcterms:modified>
</cp:coreProperties>
</file>