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3903E-7FB4-0D9C-040E-4CFD50C8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САФАЕВ ТАГИР Абзалдинович 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09B6738-87FA-4C30-E34A-299B210880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04" r="2704"/>
          <a:stretch/>
        </p:blipFill>
        <p:spPr>
          <a:xfrm>
            <a:off x="8124825" y="1130300"/>
            <a:ext cx="2790825" cy="3865563"/>
          </a:xfrm>
        </p:spPr>
      </p:pic>
    </p:spTree>
    <p:extLst>
      <p:ext uri="{BB962C8B-B14F-4D97-AF65-F5344CB8AC3E}">
        <p14:creationId xmlns:p14="http://schemas.microsoft.com/office/powerpoint/2010/main" val="121050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E87EF-BF99-C67E-1B4C-155FB13C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5" y="798973"/>
            <a:ext cx="4733364" cy="48786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b="1" dirty="0"/>
              <a:t>Место рождения и призыва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AC3A985-7189-FBCE-E131-BEC532B3C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145" y="798512"/>
            <a:ext cx="4129285" cy="5248523"/>
          </a:xfrm>
        </p:spPr>
      </p:pic>
    </p:spTree>
    <p:extLst>
      <p:ext uri="{BB962C8B-B14F-4D97-AF65-F5344CB8AC3E}">
        <p14:creationId xmlns:p14="http://schemas.microsoft.com/office/powerpoint/2010/main" val="358970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8DF58C5-CE5B-AAC7-D467-BBCEE04754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192842" y="744351"/>
            <a:ext cx="4329417" cy="4041748"/>
          </a:xfrm>
          <a:effectLst/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094C02FA-7CE7-1DC9-B7F8-B1A6D2D706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9743" y="744351"/>
            <a:ext cx="3787409" cy="4035398"/>
          </a:xfrm>
        </p:spPr>
      </p:pic>
    </p:spTree>
    <p:extLst>
      <p:ext uri="{BB962C8B-B14F-4D97-AF65-F5344CB8AC3E}">
        <p14:creationId xmlns:p14="http://schemas.microsoft.com/office/powerpoint/2010/main" val="179063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EC23-A299-9448-CB75-4CB7B5F2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E0FBDC7-5CCD-70D4-5C14-30AF2D9A8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104" y="0"/>
            <a:ext cx="5566896" cy="5593976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7530462-608B-A61E-5C3B-6DBE15664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264024"/>
            <a:ext cx="4805082" cy="5410640"/>
          </a:xfrm>
        </p:spPr>
      </p:pic>
    </p:spTree>
    <p:extLst>
      <p:ext uri="{BB962C8B-B14F-4D97-AF65-F5344CB8AC3E}">
        <p14:creationId xmlns:p14="http://schemas.microsoft.com/office/powerpoint/2010/main" val="31665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C3600-7B75-3E52-2757-C034B4B1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167F6E4-80B2-842C-3E96-8A6EE13FC5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5060" y="60604"/>
            <a:ext cx="4024692" cy="6310527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99C51BC-7C72-AA3F-9EE6-FD6A558457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715" y="804889"/>
            <a:ext cx="6111400" cy="4821958"/>
          </a:xfrm>
        </p:spPr>
      </p:pic>
    </p:spTree>
    <p:extLst>
      <p:ext uri="{BB962C8B-B14F-4D97-AF65-F5344CB8AC3E}">
        <p14:creationId xmlns:p14="http://schemas.microsoft.com/office/powerpoint/2010/main" val="161427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198DA-96AC-DD56-3F42-9933B176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B2D643C-FE7D-79A6-2C73-760B7C32BF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8424" y="0"/>
            <a:ext cx="4888752" cy="6155765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C6F860C-603D-EAEC-B668-15EA3EC18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7176" y="0"/>
            <a:ext cx="5677648" cy="6155765"/>
          </a:xfrm>
        </p:spPr>
      </p:pic>
    </p:spTree>
    <p:extLst>
      <p:ext uri="{BB962C8B-B14F-4D97-AF65-F5344CB8AC3E}">
        <p14:creationId xmlns:p14="http://schemas.microsoft.com/office/powerpoint/2010/main" val="141011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0F782E5-A5F3-E983-2C02-540C059476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46634" y="0"/>
            <a:ext cx="12825506" cy="6858000"/>
          </a:xfrm>
        </p:spPr>
      </p:pic>
    </p:spTree>
    <p:extLst>
      <p:ext uri="{BB962C8B-B14F-4D97-AF65-F5344CB8AC3E}">
        <p14:creationId xmlns:p14="http://schemas.microsoft.com/office/powerpoint/2010/main" val="148608043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Галерея</vt:lpstr>
      <vt:lpstr>САФАЕВ ТАГИР Абзалдинович </vt:lpstr>
      <vt:lpstr>Место рождения и призыва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САФАЕВ ТАГИР Абзалдинович </dc:title>
  <dc:creator>Софья Гриднева</dc:creator>
  <cp:lastModifiedBy>Софья Гриднева</cp:lastModifiedBy>
  <cp:revision>3</cp:revision>
  <dcterms:created xsi:type="dcterms:W3CDTF">2023-05-02T20:52:07Z</dcterms:created>
  <dcterms:modified xsi:type="dcterms:W3CDTF">2023-05-02T21:38:17Z</dcterms:modified>
</cp:coreProperties>
</file>