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67" r:id="rId3"/>
    <p:sldId id="261" r:id="rId4"/>
    <p:sldId id="265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FF"/>
    <a:srgbClr val="FF66CC"/>
    <a:srgbClr val="FF0000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6714D5-F9A0-4B02-B560-E6EB9EC59405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4D8D59-574C-44C2-8993-CABF61BC59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93300"/>
                </a:solidFill>
              </a:rPr>
              <a:t>Проект ученицы </a:t>
            </a:r>
            <a:r>
              <a:rPr lang="ru-RU" sz="4400" dirty="0" smtClean="0">
                <a:solidFill>
                  <a:srgbClr val="993300"/>
                </a:solidFill>
              </a:rPr>
              <a:t>4г </a:t>
            </a:r>
            <a:r>
              <a:rPr lang="ru-RU" sz="4400" dirty="0" smtClean="0">
                <a:solidFill>
                  <a:srgbClr val="993300"/>
                </a:solidFill>
              </a:rPr>
              <a:t>класса </a:t>
            </a:r>
          </a:p>
          <a:p>
            <a:r>
              <a:rPr lang="ru-RU" sz="4400" dirty="0" smtClean="0">
                <a:solidFill>
                  <a:srgbClr val="993300"/>
                </a:solidFill>
              </a:rPr>
              <a:t>Москвичёвой Серафимы</a:t>
            </a:r>
          </a:p>
          <a:p>
            <a:endParaRPr lang="ru-RU" sz="4400" dirty="0" smtClean="0">
              <a:solidFill>
                <a:srgbClr val="993300"/>
              </a:solidFill>
            </a:endParaRPr>
          </a:p>
          <a:p>
            <a:r>
              <a:rPr lang="ru-RU" sz="4400" b="1" dirty="0" smtClean="0">
                <a:solidFill>
                  <a:srgbClr val="993300"/>
                </a:solidFill>
              </a:rPr>
              <a:t>«Мой прапрадед  во время войны»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44773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Родионов Сергей Павлович</a:t>
            </a:r>
          </a:p>
          <a:p>
            <a:r>
              <a:rPr lang="ru-RU" sz="2800" dirty="0" smtClean="0"/>
              <a:t>Родился в 1912 г.</a:t>
            </a:r>
          </a:p>
          <a:p>
            <a:r>
              <a:rPr lang="ru-RU" sz="2800" dirty="0" smtClean="0"/>
              <a:t>Выучился на строителя дорог и мостов.</a:t>
            </a:r>
          </a:p>
          <a:p>
            <a:r>
              <a:rPr lang="ru-RU" sz="2800" dirty="0" smtClean="0"/>
              <a:t>Был женат и имел трёх дочерей.</a:t>
            </a:r>
          </a:p>
          <a:p>
            <a:r>
              <a:rPr lang="ru-RU" sz="2800" dirty="0" smtClean="0"/>
              <a:t>Младшая из них моя </a:t>
            </a:r>
          </a:p>
          <a:p>
            <a:r>
              <a:rPr lang="ru-RU" sz="2800" dirty="0" smtClean="0"/>
              <a:t>прабабушка </a:t>
            </a:r>
          </a:p>
          <a:p>
            <a:r>
              <a:rPr lang="ru-RU" sz="2800" dirty="0" smtClean="0"/>
              <a:t>Тамара Сергеевна. Сейчас ей 84 года.</a:t>
            </a:r>
            <a:endParaRPr lang="ru-RU" sz="2800" dirty="0"/>
          </a:p>
        </p:txBody>
      </p:sp>
      <p:sp>
        <p:nvSpPr>
          <p:cNvPr id="7170" name="AutoShape 2" descr="https://cdnc.pamyat-naroda.ru/kld/Images_554_2019/DIP/006/174/174-06/10547385/00002330_photo.jpg?static_hash=5663cc367a13192acae8849840fa1418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1" name="Picture 3" descr="C:\Users\запугай\Desktop\сп родио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71479"/>
            <a:ext cx="3500462" cy="52506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Семья\1zOELveD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8402476" cy="1863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войне Сергей Павлович служил в </a:t>
            </a:r>
            <a:r>
              <a:rPr lang="ru-RU" sz="2400" b="1" dirty="0" smtClean="0"/>
              <a:t>11</a:t>
            </a:r>
            <a:r>
              <a:rPr lang="ru-RU" sz="2400" dirty="0" smtClean="0"/>
              <a:t>-ой штурмовой инженерно-сапёрной бригаде.</a:t>
            </a:r>
          </a:p>
          <a:p>
            <a:r>
              <a:rPr lang="ru-RU" sz="2400" dirty="0" smtClean="0"/>
              <a:t>Он прокладывал пути нашим войскам.</a:t>
            </a:r>
          </a:p>
          <a:p>
            <a:r>
              <a:rPr lang="ru-RU" sz="2400" dirty="0" smtClean="0"/>
              <a:t>За службу он получил Медаль «За отвагу» и Орден Красной Звезды</a:t>
            </a:r>
            <a:endParaRPr lang="ru-RU" sz="2400" dirty="0"/>
          </a:p>
        </p:txBody>
      </p:sp>
      <p:pic>
        <p:nvPicPr>
          <p:cNvPr id="6145" name="Picture 1" descr="C:\Users\запугай\Desktop\medal-za-otvagu-per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2000264" cy="2230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928934"/>
            <a:ext cx="3853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Медаль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Семья\QburSHsB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529534" cy="4717724"/>
          </a:xfrm>
          <a:prstGeom prst="rect">
            <a:avLst/>
          </a:prstGeom>
          <a:noFill/>
        </p:spPr>
      </p:pic>
      <p:pic>
        <p:nvPicPr>
          <p:cNvPr id="3" name="Picture 2" descr="D:\мама\Семья\Orden_Otechestvennoj_vojny_2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1715921" cy="18573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42908" y="285728"/>
            <a:ext cx="76276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Орден Красной Звезды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Семья\PISMA_C_FRONTA\24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154702" cy="55721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37124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Погиб Сергей Павлович</a:t>
            </a:r>
          </a:p>
          <a:p>
            <a:r>
              <a:rPr lang="ru-RU" dirty="0" smtClean="0"/>
              <a:t>10 февраля 1945 г. </a:t>
            </a:r>
          </a:p>
          <a:p>
            <a:r>
              <a:rPr lang="ru-RU" dirty="0" smtClean="0"/>
              <a:t>Когда враги отступали, </a:t>
            </a:r>
          </a:p>
          <a:p>
            <a:r>
              <a:rPr lang="ru-RU" dirty="0" smtClean="0"/>
              <a:t>они отравляли еду, спирт. </a:t>
            </a:r>
          </a:p>
          <a:p>
            <a:r>
              <a:rPr lang="ru-RU" dirty="0" smtClean="0"/>
              <a:t>Сергей Павлович отравился </a:t>
            </a:r>
          </a:p>
          <a:p>
            <a:r>
              <a:rPr lang="ru-RU" dirty="0" smtClean="0"/>
              <a:t>трофейным  спиртом и его </a:t>
            </a:r>
          </a:p>
          <a:p>
            <a:r>
              <a:rPr lang="ru-RU" dirty="0" smtClean="0"/>
              <a:t>отправили  в госпиталь. Там </a:t>
            </a:r>
          </a:p>
          <a:p>
            <a:r>
              <a:rPr lang="ru-RU" dirty="0" smtClean="0"/>
              <a:t>он умер.</a:t>
            </a:r>
          </a:p>
          <a:p>
            <a:endParaRPr lang="ru-RU" dirty="0" smtClean="0"/>
          </a:p>
          <a:p>
            <a:r>
              <a:rPr lang="ru-RU" dirty="0" smtClean="0"/>
              <a:t>Когда настал день победы и </a:t>
            </a:r>
          </a:p>
          <a:p>
            <a:r>
              <a:rPr lang="ru-RU" dirty="0" smtClean="0"/>
              <a:t>все  радовались, его жена Маруся </a:t>
            </a:r>
          </a:p>
          <a:p>
            <a:r>
              <a:rPr lang="ru-RU" dirty="0" smtClean="0"/>
              <a:t>закрыла все занавески и плакала.</a:t>
            </a:r>
          </a:p>
          <a:p>
            <a:endParaRPr lang="ru-RU" dirty="0" smtClean="0"/>
          </a:p>
          <a:p>
            <a:r>
              <a:rPr lang="ru-RU" dirty="0" smtClean="0"/>
              <a:t>3 месяца не дожил Сергей </a:t>
            </a:r>
          </a:p>
          <a:p>
            <a:r>
              <a:rPr lang="ru-RU" dirty="0" smtClean="0"/>
              <a:t>Павлович до победы!!!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141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русскому языку  ученицы 3 г класса  Москвичёвой Серафимы</dc:title>
  <dc:creator>запугай</dc:creator>
  <cp:lastModifiedBy>запугай</cp:lastModifiedBy>
  <cp:revision>26</cp:revision>
  <dcterms:created xsi:type="dcterms:W3CDTF">2020-11-23T09:51:33Z</dcterms:created>
  <dcterms:modified xsi:type="dcterms:W3CDTF">2022-04-03T16:53:40Z</dcterms:modified>
</cp:coreProperties>
</file>