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фото Бастрык\наградной лист с подвиго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54000"/>
            <a:ext cx="5786478" cy="642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2023-01-08T12:13:07Z</dcterms:created>
  <dcterms:modified xsi:type="dcterms:W3CDTF">2023-01-08T12:14:13Z</dcterms:modified>
</cp:coreProperties>
</file>