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A497-204D-4FC1-94A3-89EA69B6A2F5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F403-7213-498E-A63B-321776883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851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A497-204D-4FC1-94A3-89EA69B6A2F5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F403-7213-498E-A63B-321776883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404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A497-204D-4FC1-94A3-89EA69B6A2F5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F403-7213-498E-A63B-321776883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6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A497-204D-4FC1-94A3-89EA69B6A2F5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F403-7213-498E-A63B-321776883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12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A497-204D-4FC1-94A3-89EA69B6A2F5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F403-7213-498E-A63B-321776883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520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A497-204D-4FC1-94A3-89EA69B6A2F5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F403-7213-498E-A63B-321776883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022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A497-204D-4FC1-94A3-89EA69B6A2F5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F403-7213-498E-A63B-321776883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31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A497-204D-4FC1-94A3-89EA69B6A2F5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F403-7213-498E-A63B-321776883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446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A497-204D-4FC1-94A3-89EA69B6A2F5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F403-7213-498E-A63B-321776883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28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A497-204D-4FC1-94A3-89EA69B6A2F5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F403-7213-498E-A63B-321776883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904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A497-204D-4FC1-94A3-89EA69B6A2F5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F403-7213-498E-A63B-321776883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78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8A497-204D-4FC1-94A3-89EA69B6A2F5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1F403-7213-498E-A63B-321776883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21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96653" y="-64652"/>
            <a:ext cx="7943274" cy="544945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Мой прадед – механик легендарной «Катюши»</a:t>
            </a:r>
            <a:endParaRPr lang="ru-RU" sz="28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19D9D3-A6AA-4B12-8666-19D0B47004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776" y="1030015"/>
            <a:ext cx="1197807" cy="174973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70473A-9C4D-415A-8685-6395999E734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1745" y="1030015"/>
            <a:ext cx="935875" cy="1477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73FD87-EF40-4D3F-A3EC-F5BF4E666B6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61882" y="901405"/>
            <a:ext cx="1201681" cy="145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319A0A-F6B4-4B9F-AE20-313E79E03B1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0959" y="946353"/>
            <a:ext cx="1099695" cy="1177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519D9D3-A6AA-4B12-8666-19D0B47004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006" y="4786820"/>
            <a:ext cx="1786565" cy="115546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519D9D3-A6AA-4B12-8666-19D0B47004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959" y="4796943"/>
            <a:ext cx="1413736" cy="112555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519D9D3-A6AA-4B12-8666-19D0B47004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395" y="5209305"/>
            <a:ext cx="1747036" cy="114978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5" name="TextBox 14"/>
          <p:cNvSpPr txBox="1"/>
          <p:nvPr/>
        </p:nvSpPr>
        <p:spPr>
          <a:xfrm>
            <a:off x="110836" y="6258781"/>
            <a:ext cx="7213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Я горжусь своим прадедом и хочу, чтобы следующие поколения хранили связь, наследство, историю и культуру нашей Родины 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519D9D3-A6AA-4B12-8666-19D0B47004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5" y="3186546"/>
            <a:ext cx="4039366" cy="302952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7" name="TextBox 16"/>
          <p:cNvSpPr txBox="1"/>
          <p:nvPr/>
        </p:nvSpPr>
        <p:spPr>
          <a:xfrm>
            <a:off x="8752818" y="521572"/>
            <a:ext cx="3161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ГАЛИМУРЗА ИЛЬЯ ГРИГОРЬЕВИЧ</a:t>
            </a:r>
            <a:endParaRPr lang="ru-RU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366489" y="2724003"/>
            <a:ext cx="4682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Прадед прошел всю войну, вернее «проехал» на легендарной «</a:t>
            </a:r>
            <a:r>
              <a:rPr lang="ru-RU" sz="1600" b="1" dirty="0" smtClean="0"/>
              <a:t>Катюше».</a:t>
            </a:r>
            <a:endParaRPr lang="ru-RU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366488" y="3259518"/>
            <a:ext cx="4825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Награжден: Орденом за победу на Германией; Орденом Отечественной Войны </a:t>
            </a:r>
            <a:r>
              <a:rPr lang="en-US" sz="1600" b="1" dirty="0" smtClean="0"/>
              <a:t>II </a:t>
            </a:r>
            <a:r>
              <a:rPr lang="ru-RU" sz="1600" b="1" dirty="0" smtClean="0"/>
              <a:t>степени; Знаком «Ветеран гвардейских минометных </a:t>
            </a:r>
            <a:r>
              <a:rPr lang="ru-RU" sz="1600" b="1" dirty="0" smtClean="0"/>
              <a:t>частей».</a:t>
            </a:r>
            <a:endParaRPr lang="ru-RU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390406" y="4090515"/>
            <a:ext cx="4825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После войны – закончил на отлично институт. Назначен директором Демидовской МТС, Смоленской </a:t>
            </a:r>
            <a:r>
              <a:rPr lang="ru-RU" sz="1600" b="1" dirty="0" smtClean="0"/>
              <a:t>области.</a:t>
            </a:r>
            <a:endParaRPr lang="ru-RU" sz="1600" b="1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519D9D3-A6AA-4B12-8666-19D0B470049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006" y="5673469"/>
            <a:ext cx="1774059" cy="115546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519D9D3-A6AA-4B12-8666-19D0B47004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964" y="5837777"/>
            <a:ext cx="1413736" cy="95482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5166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82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Мой прадед – механик легендарной «Катюши»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gpbuser</dc:creator>
  <cp:lastModifiedBy>Мишина Елена Александровна</cp:lastModifiedBy>
  <cp:revision>16</cp:revision>
  <dcterms:created xsi:type="dcterms:W3CDTF">2022-03-27T12:53:13Z</dcterms:created>
  <dcterms:modified xsi:type="dcterms:W3CDTF">2022-04-02T05:05:04Z</dcterms:modified>
</cp:coreProperties>
</file>